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4" r:id="rId1"/>
  </p:sldMasterIdLst>
  <p:sldIdLst>
    <p:sldId id="261" r:id="rId2"/>
    <p:sldId id="256" r:id="rId3"/>
    <p:sldId id="257" r:id="rId4"/>
    <p:sldId id="262" r:id="rId5"/>
    <p:sldId id="258" r:id="rId6"/>
    <p:sldId id="260" r:id="rId7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56"/>
  </p:normalViewPr>
  <p:slideViewPr>
    <p:cSldViewPr snapToGrid="0" snapToObjects="1">
      <p:cViewPr varScale="1">
        <p:scale>
          <a:sx n="112" d="100"/>
          <a:sy n="112" d="100"/>
        </p:scale>
        <p:origin x="1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8CC1E-F625-B349-A6BE-27A001C17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7B6288-3259-984F-BAEE-3CBCB8A84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613F8A-F7DA-7C49-802F-B8B4217EF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8A33B-8826-2A45-B67B-1C12DA949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17E7A-4E1B-2E43-B8BA-1BB42F1AC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044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03B0-402C-B146-A633-15BDCE246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89DE36-CF98-1B47-B00F-CCE331B108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4C3D0-6E07-D543-A923-B51E555D2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3B29C-07BD-594B-A55A-CAB5ABC64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92CF01-5179-6743-9DD2-518619940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294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066BFF-B985-1243-B7A7-09B8B3C487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ABE636-3FDF-D843-9708-C1356560A3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28DB4-2AF4-7945-ABEB-AFBA3F12E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EAC98-62C7-3747-9251-5CA6D3D0D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D0A0E-9FAC-6241-AD8B-EA2E97C58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898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B0F98-B556-B842-933B-B53BB0B56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88079-CA0E-A542-B0CA-F9D14EAF0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1C85F-D100-A447-9FF3-71C8B87C5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0F10F-2B72-364B-9423-FB8973D47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9A287-1953-CF42-9634-799EB385F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307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5A8C7-DDCC-CF48-AAF7-FAF37C9EF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72C1B-8E56-B147-B3AF-2E5E6AC5C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C0BB2-4182-FB4F-8B76-D5C674F34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B329F-687A-FC4A-96A8-2C4F92AEE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F5D64B-55A3-9944-AFC0-66C8C1D06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20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BF4E7-A305-464B-8052-7BEDD2922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7F25C-0F3D-224A-B98E-E820AA0C27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62D6A3-898C-364D-A9D1-38E73A31DD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D4BED1-D4E6-E24B-AD72-DAAFC29B6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F07B5-A7E1-B247-B0FD-AB7931314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15B1F-9E56-CF40-973D-765D3F469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985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5F031-07B6-B240-9CE1-A70F4DF91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0358A-FA40-B844-8556-F0442CA56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28FEA6-08FA-E948-AD0B-A2A3F4D720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4FE0CE-8A37-8847-99B7-929374F191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2F2BC7-E370-8248-B7CD-B5093C2D01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6A1FB7-91BC-F348-B414-A47F76380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1A64AE-C5A9-7946-903F-C95FD69F1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8E10C0-7BB3-CE4A-943B-DE5A06ABD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46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C9A40-2FFA-8345-A418-F71EDC996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136CAF-1086-8449-87A5-CEB025BCB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473CE-6D46-2A4A-9B41-139E14047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DB823-3611-CE42-B0D9-24E9F9E35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37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D11332-3F47-BD45-B062-EA5D795F0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3CD5C5-42C7-8043-B20A-BADCB8CA2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A7B142-21CC-A745-A70A-998205699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18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CEC3E-4AE2-2742-A9F4-68BF15292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6F68A-357B-0A4F-8901-43476D2459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5E2C1C-F993-4A4A-AFCD-2C8356B9A1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54D34-8550-F841-961F-F118C0F27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01EC1-4D04-8E46-9C59-9B526B426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BBB0E6-6547-CE4B-8ECA-2D6FEB813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97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6E3A7-B8A4-114C-AE70-45664C5AA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2E427F-5EED-7A4F-8800-6580E88218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67EE8A-1782-304B-98E7-8264CF4DB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B9FC2A-9857-8D4E-9966-94EA876ED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40044E-1260-DE44-898E-A50370DD5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EB970F-BE62-1C4B-B30D-7D7CC85D9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05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53DC3D-087E-4B4A-B69D-BE1155CB8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EC818-C2E4-0C4B-996D-5201EAC27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099AF-8434-F242-B927-C1D3D903B9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137A8D-0D52-2A45-B040-84B84C4A640E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9EA53-73B6-D346-AD6F-44905E417A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7A3FA-019C-A04A-B64D-749F5A602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4F655-1AAA-DB48-A08F-401D6CF6D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145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3C0C-BEA5-7641-AC7B-631FCA56E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1 - Hangman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BCEC03-A1D2-3946-8AD1-E282AD83E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50" y="1517650"/>
            <a:ext cx="3263900" cy="3822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6B1A01-79B4-334C-A99C-D175D3DE2402}"/>
              </a:ext>
            </a:extLst>
          </p:cNvPr>
          <p:cNvSpPr txBox="1"/>
          <p:nvPr/>
        </p:nvSpPr>
        <p:spPr>
          <a:xfrm>
            <a:off x="811530" y="5612130"/>
            <a:ext cx="2628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Phillip Hannaford</a:t>
            </a:r>
          </a:p>
        </p:txBody>
      </p:sp>
    </p:spTree>
    <p:extLst>
      <p:ext uri="{BB962C8B-B14F-4D97-AF65-F5344CB8AC3E}">
        <p14:creationId xmlns:p14="http://schemas.microsoft.com/office/powerpoint/2010/main" val="80528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CE69D8C2-BA05-3A4D-A4B3-E07C2596C298}"/>
              </a:ext>
            </a:extLst>
          </p:cNvPr>
          <p:cNvGrpSpPr/>
          <p:nvPr/>
        </p:nvGrpSpPr>
        <p:grpSpPr>
          <a:xfrm>
            <a:off x="3068956" y="1189079"/>
            <a:ext cx="1939529" cy="3020020"/>
            <a:chOff x="3514727" y="339567"/>
            <a:chExt cx="3243261" cy="5398293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1E0524C-0BCD-E147-85FB-421B80A0F482}"/>
                </a:ext>
              </a:extLst>
            </p:cNvPr>
            <p:cNvCxnSpPr>
              <a:stCxn id="4" idx="4"/>
            </p:cNvCxnSpPr>
            <p:nvPr/>
          </p:nvCxnSpPr>
          <p:spPr>
            <a:xfrm flipH="1">
              <a:off x="5500688" y="2400300"/>
              <a:ext cx="8572" cy="189452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AD9289-75D3-CA41-A03F-D6AD30AD179B}"/>
                </a:ext>
              </a:extLst>
            </p:cNvPr>
            <p:cNvCxnSpPr/>
            <p:nvPr/>
          </p:nvCxnSpPr>
          <p:spPr>
            <a:xfrm flipH="1">
              <a:off x="4714874" y="3066098"/>
              <a:ext cx="742950" cy="8143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62C7A7-EECC-A142-88D5-E48D3A4F4A66}"/>
                </a:ext>
              </a:extLst>
            </p:cNvPr>
            <p:cNvCxnSpPr>
              <a:cxnSpLocks/>
            </p:cNvCxnSpPr>
            <p:nvPr/>
          </p:nvCxnSpPr>
          <p:spPr>
            <a:xfrm>
              <a:off x="5557838" y="3051810"/>
              <a:ext cx="714375" cy="65722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5F0EE32-FE3B-024B-ADA4-23132C3C5071}"/>
                </a:ext>
              </a:extLst>
            </p:cNvPr>
            <p:cNvCxnSpPr/>
            <p:nvPr/>
          </p:nvCxnSpPr>
          <p:spPr>
            <a:xfrm flipH="1">
              <a:off x="4643438" y="4366260"/>
              <a:ext cx="785812" cy="8572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AB41A77-E057-6248-A5A6-516836D5A35E}"/>
                </a:ext>
              </a:extLst>
            </p:cNvPr>
            <p:cNvCxnSpPr/>
            <p:nvPr/>
          </p:nvCxnSpPr>
          <p:spPr>
            <a:xfrm>
              <a:off x="5600700" y="4337686"/>
              <a:ext cx="700088" cy="800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AFE322C-60A0-8B42-8739-65C199FCA21A}"/>
                </a:ext>
              </a:extLst>
            </p:cNvPr>
            <p:cNvSpPr/>
            <p:nvPr/>
          </p:nvSpPr>
          <p:spPr>
            <a:xfrm>
              <a:off x="3514727" y="422910"/>
              <a:ext cx="214312" cy="531495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02F7D53-1029-734D-81F6-64096CF5C66B}"/>
                </a:ext>
              </a:extLst>
            </p:cNvPr>
            <p:cNvSpPr/>
            <p:nvPr/>
          </p:nvSpPr>
          <p:spPr>
            <a:xfrm rot="16200000">
              <a:off x="5060157" y="-1203482"/>
              <a:ext cx="154781" cy="32408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26D0498-177D-7649-ACC8-184F1BBC367F}"/>
                </a:ext>
              </a:extLst>
            </p:cNvPr>
            <p:cNvCxnSpPr/>
            <p:nvPr/>
          </p:nvCxnSpPr>
          <p:spPr>
            <a:xfrm>
              <a:off x="5500688" y="508635"/>
              <a:ext cx="0" cy="2014538"/>
            </a:xfrm>
            <a:prstGeom prst="line">
              <a:avLst/>
            </a:prstGeom>
            <a:ln w="6032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2EDFFEB-6018-CD4A-8323-5B6E69D0FC9B}"/>
                </a:ext>
              </a:extLst>
            </p:cNvPr>
            <p:cNvCxnSpPr/>
            <p:nvPr/>
          </p:nvCxnSpPr>
          <p:spPr>
            <a:xfrm>
              <a:off x="5567360" y="489579"/>
              <a:ext cx="0" cy="2014538"/>
            </a:xfrm>
            <a:prstGeom prst="line">
              <a:avLst/>
            </a:prstGeom>
            <a:ln w="60325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44128EC-8910-9346-A46E-8D180D8B5A80}"/>
                </a:ext>
              </a:extLst>
            </p:cNvPr>
            <p:cNvSpPr/>
            <p:nvPr/>
          </p:nvSpPr>
          <p:spPr>
            <a:xfrm>
              <a:off x="4926330" y="1234440"/>
              <a:ext cx="1165860" cy="116586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249FCE24-746F-D74E-A182-5E2492845363}"/>
              </a:ext>
            </a:extLst>
          </p:cNvPr>
          <p:cNvSpPr txBox="1"/>
          <p:nvPr/>
        </p:nvSpPr>
        <p:spPr>
          <a:xfrm>
            <a:off x="2906078" y="4286252"/>
            <a:ext cx="46977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_  _  _  _  _  _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8DF223-A151-4941-962D-26252B61302E}"/>
              </a:ext>
            </a:extLst>
          </p:cNvPr>
          <p:cNvSpPr txBox="1"/>
          <p:nvPr/>
        </p:nvSpPr>
        <p:spPr>
          <a:xfrm>
            <a:off x="1757362" y="5160646"/>
            <a:ext cx="530637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ABCDEFGHIJKLMNOPQRSTUVWXYZ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577FA2E-CD5C-174C-A2F1-170645177876}"/>
              </a:ext>
            </a:extLst>
          </p:cNvPr>
          <p:cNvSpPr txBox="1"/>
          <p:nvPr/>
        </p:nvSpPr>
        <p:spPr>
          <a:xfrm>
            <a:off x="300038" y="1397317"/>
            <a:ext cx="200596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HANGMAN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0BB648C-C112-5243-B8CC-02BD9D704C21}"/>
              </a:ext>
            </a:extLst>
          </p:cNvPr>
          <p:cNvCxnSpPr/>
          <p:nvPr/>
        </p:nvCxnSpPr>
        <p:spPr>
          <a:xfrm>
            <a:off x="1191577" y="5074920"/>
            <a:ext cx="619791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129E74-7A5B-C444-88A7-EE27CC9B7EFA}"/>
              </a:ext>
            </a:extLst>
          </p:cNvPr>
          <p:cNvSpPr/>
          <p:nvPr/>
        </p:nvSpPr>
        <p:spPr>
          <a:xfrm>
            <a:off x="7389495" y="5289233"/>
            <a:ext cx="1448753" cy="2914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PLAY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88E37C-89E9-E048-8662-C124F073D011}"/>
              </a:ext>
            </a:extLst>
          </p:cNvPr>
          <p:cNvSpPr txBox="1"/>
          <p:nvPr/>
        </p:nvSpPr>
        <p:spPr>
          <a:xfrm>
            <a:off x="274320" y="1885950"/>
            <a:ext cx="2443163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08" indent="-214308">
              <a:buFontTx/>
              <a:buChar char="-"/>
            </a:pPr>
            <a:r>
              <a:rPr lang="en-US" sz="1350" dirty="0"/>
              <a:t>Guess the letters in the word by clicking on the letters</a:t>
            </a:r>
          </a:p>
          <a:p>
            <a:pPr marL="214308" indent="-214308">
              <a:buFontTx/>
              <a:buChar char="-"/>
            </a:pPr>
            <a:r>
              <a:rPr lang="en-US" sz="1350" dirty="0"/>
              <a:t>For every wrong letter chosen a part of the man gets added</a:t>
            </a:r>
          </a:p>
          <a:p>
            <a:pPr marL="214308" indent="-214308">
              <a:buFontTx/>
              <a:buChar char="-"/>
            </a:pPr>
            <a:r>
              <a:rPr lang="en-US" sz="1350" dirty="0"/>
              <a:t>6 wrong choices hangs the man - game over.</a:t>
            </a:r>
          </a:p>
          <a:p>
            <a:pPr marL="214308" indent="-214308">
              <a:buFontTx/>
              <a:buChar char="-"/>
            </a:pPr>
            <a:r>
              <a:rPr lang="en-US" sz="1350" dirty="0"/>
              <a:t>Choose wisely</a:t>
            </a:r>
          </a:p>
          <a:p>
            <a:pPr marL="214308" indent="-214308">
              <a:buFontTx/>
              <a:buChar char="-"/>
            </a:pPr>
            <a:r>
              <a:rPr lang="en-US" sz="1350" dirty="0"/>
              <a:t>Click play to begin</a:t>
            </a:r>
          </a:p>
          <a:p>
            <a:pPr marL="214308" indent="-214308">
              <a:buFontTx/>
              <a:buChar char="-"/>
            </a:pPr>
            <a:endParaRPr lang="en-US" sz="135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2779F3-C5D7-4F41-8F1B-3997316657F1}"/>
              </a:ext>
            </a:extLst>
          </p:cNvPr>
          <p:cNvSpPr txBox="1"/>
          <p:nvPr/>
        </p:nvSpPr>
        <p:spPr>
          <a:xfrm>
            <a:off x="5992178" y="1594485"/>
            <a:ext cx="267462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Guess the word: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D7BEC8-3E57-E744-B6E4-97ADEECE0C10}"/>
              </a:ext>
            </a:extLst>
          </p:cNvPr>
          <p:cNvSpPr txBox="1"/>
          <p:nvPr/>
        </p:nvSpPr>
        <p:spPr>
          <a:xfrm>
            <a:off x="5983606" y="1963104"/>
            <a:ext cx="239172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Last name of male star in the movie Groundhog Day</a:t>
            </a:r>
          </a:p>
        </p:txBody>
      </p:sp>
    </p:spTree>
    <p:extLst>
      <p:ext uri="{BB962C8B-B14F-4D97-AF65-F5344CB8AC3E}">
        <p14:creationId xmlns:p14="http://schemas.microsoft.com/office/powerpoint/2010/main" val="3446258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249FCE24-746F-D74E-A182-5E2492845363}"/>
              </a:ext>
            </a:extLst>
          </p:cNvPr>
          <p:cNvSpPr txBox="1"/>
          <p:nvPr/>
        </p:nvSpPr>
        <p:spPr>
          <a:xfrm>
            <a:off x="3100388" y="3817623"/>
            <a:ext cx="5041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_  _  _  _  _  _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8DF223-A151-4941-962D-26252B61302E}"/>
              </a:ext>
            </a:extLst>
          </p:cNvPr>
          <p:cNvSpPr txBox="1"/>
          <p:nvPr/>
        </p:nvSpPr>
        <p:spPr>
          <a:xfrm>
            <a:off x="2077402" y="6177916"/>
            <a:ext cx="530637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ABCDEFGHIJKLMNOPQRSTUVWXYZ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577FA2E-CD5C-174C-A2F1-170645177876}"/>
              </a:ext>
            </a:extLst>
          </p:cNvPr>
          <p:cNvSpPr txBox="1"/>
          <p:nvPr/>
        </p:nvSpPr>
        <p:spPr>
          <a:xfrm>
            <a:off x="3374708" y="528637"/>
            <a:ext cx="200596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HANGMAN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78129E74-7A5B-C444-88A7-EE27CC9B7EFA}"/>
              </a:ext>
            </a:extLst>
          </p:cNvPr>
          <p:cNvSpPr/>
          <p:nvPr/>
        </p:nvSpPr>
        <p:spPr>
          <a:xfrm>
            <a:off x="3248977" y="2434591"/>
            <a:ext cx="1037273" cy="217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50" dirty="0"/>
              <a:t>PLAY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88E37C-89E9-E048-8662-C124F073D011}"/>
              </a:ext>
            </a:extLst>
          </p:cNvPr>
          <p:cNvSpPr txBox="1"/>
          <p:nvPr/>
        </p:nvSpPr>
        <p:spPr>
          <a:xfrm>
            <a:off x="3348990" y="1017270"/>
            <a:ext cx="2443163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08" indent="-214308">
              <a:buFontTx/>
              <a:buChar char="-"/>
            </a:pPr>
            <a:r>
              <a:rPr lang="en-US" sz="1350" dirty="0"/>
              <a:t>Guess the letters in the word by clicking on the letters</a:t>
            </a:r>
          </a:p>
          <a:p>
            <a:pPr marL="214308" indent="-214308">
              <a:buFontTx/>
              <a:buChar char="-"/>
            </a:pPr>
            <a:r>
              <a:rPr lang="en-US" sz="1350" dirty="0"/>
              <a:t>For every wrong letter chosen a part of the man gets added</a:t>
            </a:r>
          </a:p>
          <a:p>
            <a:endParaRPr lang="en-US" sz="135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92779F3-C5D7-4F41-8F1B-3997316657F1}"/>
              </a:ext>
            </a:extLst>
          </p:cNvPr>
          <p:cNvSpPr txBox="1"/>
          <p:nvPr/>
        </p:nvSpPr>
        <p:spPr>
          <a:xfrm>
            <a:off x="3260408" y="4825125"/>
            <a:ext cx="28766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Guess the word: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D7BEC8-3E57-E744-B6E4-97ADEECE0C10}"/>
              </a:ext>
            </a:extLst>
          </p:cNvPr>
          <p:cNvSpPr txBox="1"/>
          <p:nvPr/>
        </p:nvSpPr>
        <p:spPr>
          <a:xfrm>
            <a:off x="3251835" y="5237631"/>
            <a:ext cx="25723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Hint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41168E-6F0F-4A42-B8CE-340E715712B5}"/>
              </a:ext>
            </a:extLst>
          </p:cNvPr>
          <p:cNvSpPr/>
          <p:nvPr/>
        </p:nvSpPr>
        <p:spPr>
          <a:xfrm>
            <a:off x="3314700" y="511492"/>
            <a:ext cx="1208723" cy="30003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877284-5227-DF4A-8233-4ABCAB1BE123}"/>
              </a:ext>
            </a:extLst>
          </p:cNvPr>
          <p:cNvSpPr txBox="1"/>
          <p:nvPr/>
        </p:nvSpPr>
        <p:spPr>
          <a:xfrm>
            <a:off x="4221241" y="299323"/>
            <a:ext cx="70723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1"/>
                </a:solidFill>
              </a:rPr>
              <a:t>&lt;h1&gt;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8C3E439-342D-5D45-8A1D-87743E8C4ED4}"/>
              </a:ext>
            </a:extLst>
          </p:cNvPr>
          <p:cNvSpPr/>
          <p:nvPr/>
        </p:nvSpPr>
        <p:spPr>
          <a:xfrm>
            <a:off x="3258979" y="4802397"/>
            <a:ext cx="1439848" cy="249664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8C29F89-BEDE-4D4A-8D02-BA298BE1DF2E}"/>
              </a:ext>
            </a:extLst>
          </p:cNvPr>
          <p:cNvSpPr txBox="1"/>
          <p:nvPr/>
        </p:nvSpPr>
        <p:spPr>
          <a:xfrm>
            <a:off x="4680584" y="4662247"/>
            <a:ext cx="7529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&lt;h2&gt;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795CF6-9AD1-214D-8A55-0F501D26BFA7}"/>
              </a:ext>
            </a:extLst>
          </p:cNvPr>
          <p:cNvSpPr/>
          <p:nvPr/>
        </p:nvSpPr>
        <p:spPr>
          <a:xfrm>
            <a:off x="3235405" y="1027986"/>
            <a:ext cx="2479596" cy="138374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>
              <a:solidFill>
                <a:schemeClr val="accent6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AF4358-CE9C-8540-A255-3C1CB4D7E4DB}"/>
              </a:ext>
            </a:extLst>
          </p:cNvPr>
          <p:cNvSpPr/>
          <p:nvPr/>
        </p:nvSpPr>
        <p:spPr>
          <a:xfrm>
            <a:off x="3236835" y="5234803"/>
            <a:ext cx="2489595" cy="445907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4A0954A-5BA3-D245-BA75-76C094191D54}"/>
              </a:ext>
            </a:extLst>
          </p:cNvPr>
          <p:cNvSpPr/>
          <p:nvPr/>
        </p:nvSpPr>
        <p:spPr>
          <a:xfrm>
            <a:off x="3074671" y="85011"/>
            <a:ext cx="2800350" cy="262389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00A4D4-FE47-9A43-9CBE-F9A022767A45}"/>
              </a:ext>
            </a:extLst>
          </p:cNvPr>
          <p:cNvSpPr/>
          <p:nvPr/>
        </p:nvSpPr>
        <p:spPr>
          <a:xfrm>
            <a:off x="3011806" y="4652010"/>
            <a:ext cx="3011804" cy="12115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556D91-A410-514A-94F0-E356EE63B9FF}"/>
              </a:ext>
            </a:extLst>
          </p:cNvPr>
          <p:cNvSpPr/>
          <p:nvPr/>
        </p:nvSpPr>
        <p:spPr>
          <a:xfrm>
            <a:off x="3069671" y="2754630"/>
            <a:ext cx="2759629" cy="179451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6B6C9D-990A-6A4C-9A12-F9E5D0B55183}"/>
              </a:ext>
            </a:extLst>
          </p:cNvPr>
          <p:cNvSpPr/>
          <p:nvPr/>
        </p:nvSpPr>
        <p:spPr>
          <a:xfrm>
            <a:off x="3783330" y="2943940"/>
            <a:ext cx="1211580" cy="123944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44E2E1A-4DE4-F240-8256-D9110367341B}"/>
              </a:ext>
            </a:extLst>
          </p:cNvPr>
          <p:cNvSpPr/>
          <p:nvPr/>
        </p:nvSpPr>
        <p:spPr>
          <a:xfrm>
            <a:off x="1434465" y="6021468"/>
            <a:ext cx="6268641" cy="69651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A8B9767-C7BF-BD4F-9A56-D803E62368F3}"/>
              </a:ext>
            </a:extLst>
          </p:cNvPr>
          <p:cNvSpPr txBox="1"/>
          <p:nvPr/>
        </p:nvSpPr>
        <p:spPr>
          <a:xfrm>
            <a:off x="5262087" y="4966571"/>
            <a:ext cx="5301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7030A0"/>
                </a:solidFill>
              </a:rPr>
              <a:t>&lt;p&gt;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95B6986-2131-734D-9FE2-891E808746A1}"/>
              </a:ext>
            </a:extLst>
          </p:cNvPr>
          <p:cNvSpPr txBox="1"/>
          <p:nvPr/>
        </p:nvSpPr>
        <p:spPr>
          <a:xfrm>
            <a:off x="5299950" y="756523"/>
            <a:ext cx="49291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6"/>
                </a:solidFill>
              </a:rPr>
              <a:t>&lt;</a:t>
            </a:r>
            <a:r>
              <a:rPr lang="en-US" sz="1350" dirty="0" err="1">
                <a:solidFill>
                  <a:schemeClr val="accent6"/>
                </a:solidFill>
              </a:rPr>
              <a:t>ul</a:t>
            </a:r>
            <a:r>
              <a:rPr lang="en-US" sz="1350" dirty="0">
                <a:solidFill>
                  <a:schemeClr val="accent6"/>
                </a:solidFill>
              </a:rPr>
              <a:t>&gt;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C4855EA-BA59-E347-B460-F83325E75201}"/>
              </a:ext>
            </a:extLst>
          </p:cNvPr>
          <p:cNvSpPr txBox="1"/>
          <p:nvPr/>
        </p:nvSpPr>
        <p:spPr>
          <a:xfrm>
            <a:off x="5123498" y="2885361"/>
            <a:ext cx="70723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chemeClr val="accent2"/>
                </a:solidFill>
              </a:rPr>
              <a:t>&lt;div&gt;</a:t>
            </a:r>
          </a:p>
        </p:txBody>
      </p:sp>
    </p:spTree>
    <p:extLst>
      <p:ext uri="{BB962C8B-B14F-4D97-AF65-F5344CB8AC3E}">
        <p14:creationId xmlns:p14="http://schemas.microsoft.com/office/powerpoint/2010/main" val="1797478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3C0C-BEA5-7641-AC7B-631FCA56E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1 - Hangman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1F01D-91E3-F54A-A99C-DF77B74C09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" y="1565910"/>
            <a:ext cx="8355330" cy="4611053"/>
          </a:xfrm>
        </p:spPr>
        <p:txBody>
          <a:bodyPr>
            <a:normAutofit/>
          </a:bodyPr>
          <a:lstStyle/>
          <a:p>
            <a:pPr marL="514350" indent="-514350" algn="just">
              <a:buFont typeface="+mj-lt"/>
              <a:buAutoNum type="arabicParenR"/>
            </a:pPr>
            <a:r>
              <a:rPr lang="en-US" dirty="0"/>
              <a:t>Display a secret word as a list of hidden letters.</a:t>
            </a:r>
          </a:p>
          <a:p>
            <a:pPr marL="514350" indent="-514350" algn="just">
              <a:buFont typeface="+mj-lt"/>
              <a:buAutoNum type="arabicParenR"/>
            </a:pPr>
            <a:r>
              <a:rPr lang="en-US" dirty="0"/>
              <a:t>Display an alphabet of letters that the user can guess while trying to guess the word.</a:t>
            </a:r>
          </a:p>
          <a:p>
            <a:pPr marL="514350" indent="-514350" algn="just">
              <a:buFont typeface="+mj-lt"/>
              <a:buAutoNum type="arabicParenR"/>
            </a:pPr>
            <a:r>
              <a:rPr lang="en-US" dirty="0"/>
              <a:t>After a letter is used, disable that letter from the alphabet so the user will not try to guess the same letter twice. </a:t>
            </a:r>
          </a:p>
          <a:p>
            <a:pPr marL="514350" indent="-514350" algn="just">
              <a:buFont typeface="+mj-lt"/>
              <a:buAutoNum type="arabicParenR"/>
            </a:pPr>
            <a:r>
              <a:rPr lang="en-US" dirty="0"/>
              <a:t>When a guess matches one or more letters in the secret word, reveal those letters to the user.</a:t>
            </a:r>
          </a:p>
          <a:p>
            <a:pPr marL="514350" indent="-514350" algn="just">
              <a:buFont typeface="+mj-lt"/>
              <a:buAutoNum type="arabicParenR"/>
            </a:pPr>
            <a:r>
              <a:rPr lang="en-US" dirty="0"/>
              <a:t>Keep track of the number of incorrect guesses and end the game if the number of incorrect guesses reaches 6.</a:t>
            </a:r>
          </a:p>
          <a:p>
            <a:pPr marL="514350" indent="-514350" algn="just">
              <a:buFont typeface="+mj-lt"/>
              <a:buAutoNum type="arabicParenR"/>
            </a:pPr>
            <a:r>
              <a:rPr lang="en-US" dirty="0"/>
              <a:t>If the user reveals all of the hidden letters before reaching 6 incorrect guesses, then the user wins.</a:t>
            </a:r>
          </a:p>
        </p:txBody>
      </p:sp>
    </p:spTree>
    <p:extLst>
      <p:ext uri="{BB962C8B-B14F-4D97-AF65-F5344CB8AC3E}">
        <p14:creationId xmlns:p14="http://schemas.microsoft.com/office/powerpoint/2010/main" val="1133977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D81B0F-5487-E145-A95A-F6ECCE638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288" y="1266825"/>
            <a:ext cx="3781425" cy="432435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B4DD22F-BBEC-F346-9EEB-7AFF2C12F785}"/>
              </a:ext>
            </a:extLst>
          </p:cNvPr>
          <p:cNvCxnSpPr/>
          <p:nvPr/>
        </p:nvCxnSpPr>
        <p:spPr>
          <a:xfrm>
            <a:off x="1903096" y="3429000"/>
            <a:ext cx="5983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6874DF-CF61-F346-9507-DF8669DB34D0}"/>
              </a:ext>
            </a:extLst>
          </p:cNvPr>
          <p:cNvCxnSpPr/>
          <p:nvPr/>
        </p:nvCxnSpPr>
        <p:spPr>
          <a:xfrm>
            <a:off x="1863091" y="4169093"/>
            <a:ext cx="5983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9F24312-DA9D-6A40-AACA-8D2EB107C02E}"/>
              </a:ext>
            </a:extLst>
          </p:cNvPr>
          <p:cNvCxnSpPr/>
          <p:nvPr/>
        </p:nvCxnSpPr>
        <p:spPr>
          <a:xfrm>
            <a:off x="1877378" y="1988820"/>
            <a:ext cx="5983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EA65B16-8C02-A54B-AA1F-E97378585F9B}"/>
              </a:ext>
            </a:extLst>
          </p:cNvPr>
          <p:cNvCxnSpPr/>
          <p:nvPr/>
        </p:nvCxnSpPr>
        <p:spPr>
          <a:xfrm>
            <a:off x="1760221" y="2711768"/>
            <a:ext cx="5983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C1F04F7-B1B5-B346-9D46-BCAAF3B893E4}"/>
              </a:ext>
            </a:extLst>
          </p:cNvPr>
          <p:cNvCxnSpPr/>
          <p:nvPr/>
        </p:nvCxnSpPr>
        <p:spPr>
          <a:xfrm>
            <a:off x="1988821" y="4912043"/>
            <a:ext cx="5983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3A0E203-6EF5-E244-9328-D70A36E1EAD9}"/>
              </a:ext>
            </a:extLst>
          </p:cNvPr>
          <p:cNvSpPr txBox="1"/>
          <p:nvPr/>
        </p:nvSpPr>
        <p:spPr>
          <a:xfrm>
            <a:off x="2824639" y="1382318"/>
            <a:ext cx="3497580" cy="507831"/>
          </a:xfrm>
          <a:prstGeom prst="rect">
            <a:avLst/>
          </a:prstGeom>
          <a:solidFill>
            <a:schemeClr val="accent1">
              <a:alpha val="55000"/>
            </a:schemeClr>
          </a:solidFill>
          <a:ln w="22225"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>
                <a:solidFill>
                  <a:schemeClr val="bg1"/>
                </a:solidFill>
              </a:rPr>
              <a:t>HANG IN THERE!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8C5C879-9E33-5144-9599-C48F3FD82BFC}"/>
              </a:ext>
            </a:extLst>
          </p:cNvPr>
          <p:cNvSpPr txBox="1"/>
          <p:nvPr/>
        </p:nvSpPr>
        <p:spPr>
          <a:xfrm>
            <a:off x="2764633" y="2871787"/>
            <a:ext cx="3587591" cy="415498"/>
          </a:xfrm>
          <a:prstGeom prst="rect">
            <a:avLst/>
          </a:prstGeom>
          <a:solidFill>
            <a:schemeClr val="accent1">
              <a:alpha val="55000"/>
            </a:schemeClr>
          </a:solidFill>
          <a:ln w="22225" cap="rnd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100" b="1" dirty="0">
                <a:solidFill>
                  <a:schemeClr val="bg1"/>
                </a:solidFill>
              </a:rPr>
              <a:t>Game                     Over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65D2C0-458D-F34D-9776-F06E2701E5D6}"/>
              </a:ext>
            </a:extLst>
          </p:cNvPr>
          <p:cNvSpPr txBox="1"/>
          <p:nvPr/>
        </p:nvSpPr>
        <p:spPr>
          <a:xfrm>
            <a:off x="7961710" y="1446610"/>
            <a:ext cx="407194" cy="4039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/>
              <a:t>1</a:t>
            </a:r>
          </a:p>
          <a:p>
            <a:endParaRPr lang="en-US" sz="1350" dirty="0"/>
          </a:p>
          <a:p>
            <a:endParaRPr lang="en-US" sz="1350" dirty="0"/>
          </a:p>
          <a:p>
            <a:endParaRPr lang="en-US" sz="1350" dirty="0"/>
          </a:p>
          <a:p>
            <a:r>
              <a:rPr lang="en-US" sz="1350" dirty="0"/>
              <a:t>2</a:t>
            </a:r>
          </a:p>
          <a:p>
            <a:endParaRPr lang="en-US" sz="1350" dirty="0"/>
          </a:p>
          <a:p>
            <a:endParaRPr lang="en-US" sz="1350" dirty="0"/>
          </a:p>
          <a:p>
            <a:r>
              <a:rPr lang="en-US" sz="1350" dirty="0"/>
              <a:t>3</a:t>
            </a:r>
          </a:p>
          <a:p>
            <a:endParaRPr lang="en-US" sz="1350" dirty="0"/>
          </a:p>
          <a:p>
            <a:endParaRPr lang="en-US" sz="1350" dirty="0"/>
          </a:p>
          <a:p>
            <a:endParaRPr lang="en-US" sz="1350" dirty="0"/>
          </a:p>
          <a:p>
            <a:r>
              <a:rPr lang="en-US" sz="1350" dirty="0"/>
              <a:t>4</a:t>
            </a:r>
          </a:p>
          <a:p>
            <a:endParaRPr lang="en-US" sz="1350" dirty="0"/>
          </a:p>
          <a:p>
            <a:endParaRPr lang="en-US" sz="1350" dirty="0"/>
          </a:p>
          <a:p>
            <a:endParaRPr lang="en-US" sz="1350" dirty="0"/>
          </a:p>
          <a:p>
            <a:r>
              <a:rPr lang="en-US" sz="1350" dirty="0"/>
              <a:t>5</a:t>
            </a:r>
          </a:p>
          <a:p>
            <a:endParaRPr lang="en-US" sz="1350" dirty="0"/>
          </a:p>
          <a:p>
            <a:endParaRPr lang="en-US" sz="1350" dirty="0"/>
          </a:p>
          <a:p>
            <a:r>
              <a:rPr lang="en-US" sz="135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185930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DA9397-BF59-A143-9A75-38EDFA5E9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688" y="1319213"/>
            <a:ext cx="4238625" cy="42195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CAA4E0-36CD-BA4C-98CD-8E1B149C1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5720" y="2868215"/>
            <a:ext cx="1495425" cy="1485900"/>
          </a:xfrm>
          <a:prstGeom prst="rect">
            <a:avLst/>
          </a:prstGeom>
          <a:effectLst>
            <a:softEdge rad="635000"/>
          </a:effectLst>
        </p:spPr>
      </p:pic>
    </p:spTree>
    <p:extLst>
      <p:ext uri="{BB962C8B-B14F-4D97-AF65-F5344CB8AC3E}">
        <p14:creationId xmlns:p14="http://schemas.microsoft.com/office/powerpoint/2010/main" val="3421269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1242</TotalTime>
  <Words>250</Words>
  <Application>Microsoft Macintosh PowerPoint</Application>
  <PresentationFormat>Letter Paper (8.5x11 in)</PresentationFormat>
  <Paragraphs>54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Project 1 - Hangman</vt:lpstr>
      <vt:lpstr>PowerPoint Presentation</vt:lpstr>
      <vt:lpstr>PowerPoint Presentation</vt:lpstr>
      <vt:lpstr>Project 1 - Hangman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Phillip Hannaford</dc:creator>
  <cp:lastModifiedBy>Phillip Hannaford</cp:lastModifiedBy>
  <cp:revision>17</cp:revision>
  <dcterms:created xsi:type="dcterms:W3CDTF">2018-05-21T14:41:28Z</dcterms:created>
  <dcterms:modified xsi:type="dcterms:W3CDTF">2018-05-24T14:59:41Z</dcterms:modified>
</cp:coreProperties>
</file>